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>
      <p:cViewPr varScale="1">
        <p:scale>
          <a:sx n="90" d="100"/>
          <a:sy n="90" d="100"/>
        </p:scale>
        <p:origin x="41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607A1-5E39-0347-B3B0-E00A7AF8EA76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FB8F6-5C10-F941-A2AA-26702EFC9C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52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FB8F6-5C10-F941-A2AA-26702EFC9CD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83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1EEE-A734-1C49-B3C9-BA951B21E41D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3CD9-C6FC-6D47-A503-CA1D759C1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68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1EEE-A734-1C49-B3C9-BA951B21E41D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3CD9-C6FC-6D47-A503-CA1D759C1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06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1EEE-A734-1C49-B3C9-BA951B21E41D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3CD9-C6FC-6D47-A503-CA1D759C1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17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1EEE-A734-1C49-B3C9-BA951B21E41D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3CD9-C6FC-6D47-A503-CA1D759C1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85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1EEE-A734-1C49-B3C9-BA951B21E41D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3CD9-C6FC-6D47-A503-CA1D759C1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16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1EEE-A734-1C49-B3C9-BA951B21E41D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3CD9-C6FC-6D47-A503-CA1D759C1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1EEE-A734-1C49-B3C9-BA951B21E41D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3CD9-C6FC-6D47-A503-CA1D759C1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41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1EEE-A734-1C49-B3C9-BA951B21E41D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3CD9-C6FC-6D47-A503-CA1D759C1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19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1EEE-A734-1C49-B3C9-BA951B21E41D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3CD9-C6FC-6D47-A503-CA1D759C1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75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1EEE-A734-1C49-B3C9-BA951B21E41D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3CD9-C6FC-6D47-A503-CA1D759C1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20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1EEE-A734-1C49-B3C9-BA951B21E41D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3CD9-C6FC-6D47-A503-CA1D759C1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86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91EEE-A734-1C49-B3C9-BA951B21E41D}" type="datetimeFigureOut">
              <a:rPr kumimoji="1" lang="ja-JP" altLang="en-US" smtClean="0"/>
              <a:t>2024/11/27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473CD9-C6FC-6D47-A503-CA1D759C1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35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C82BE584-B9DF-BD80-9BB1-29C6D82D743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64" y="3839996"/>
            <a:ext cx="7467600" cy="2400300"/>
          </a:xfrm>
          <a:prstGeom prst="rect">
            <a:avLst/>
          </a:prstGeom>
        </p:spPr>
      </p:pic>
      <p:pic>
        <p:nvPicPr>
          <p:cNvPr id="11" name="図 10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8AE03080-E508-CB83-BDFD-2668188BB13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32" y="1232150"/>
            <a:ext cx="7772400" cy="2392481"/>
          </a:xfrm>
          <a:prstGeom prst="rect">
            <a:avLst/>
          </a:prstGeom>
        </p:spPr>
      </p:pic>
      <p:pic>
        <p:nvPicPr>
          <p:cNvPr id="13" name="図 1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A9F60F2-5220-E832-0421-14D4AA6AF57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954" y="170632"/>
            <a:ext cx="6375400" cy="1955800"/>
          </a:xfrm>
          <a:prstGeom prst="rect">
            <a:avLst/>
          </a:prstGeom>
        </p:spPr>
      </p:pic>
      <p:pic>
        <p:nvPicPr>
          <p:cNvPr id="17" name="図 16" descr="テキスト&#10;&#10;自動的に生成された説明">
            <a:extLst>
              <a:ext uri="{FF2B5EF4-FFF2-40B4-BE49-F238E27FC236}">
                <a16:creationId xmlns:a16="http://schemas.microsoft.com/office/drawing/2014/main" id="{200C5920-D05E-4D2E-428F-1799637E211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60" y="6677049"/>
            <a:ext cx="2451100" cy="596900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0A99E6-A54A-F2F8-B98E-3B2E205D9AC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15" y="6592020"/>
            <a:ext cx="787400" cy="152400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869BFABB-367B-42E7-E69C-D07EF6E16E8F}"/>
              </a:ext>
            </a:extLst>
          </p:cNvPr>
          <p:cNvGrpSpPr/>
          <p:nvPr/>
        </p:nvGrpSpPr>
        <p:grpSpPr>
          <a:xfrm>
            <a:off x="6711773" y="6711648"/>
            <a:ext cx="1171897" cy="598853"/>
            <a:chOff x="6663953" y="6711648"/>
            <a:chExt cx="1171897" cy="598853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841E30B6-27BE-CE7B-6ABA-774FF77503AB}"/>
                </a:ext>
              </a:extLst>
            </p:cNvPr>
            <p:cNvSpPr txBox="1"/>
            <p:nvPr/>
          </p:nvSpPr>
          <p:spPr>
            <a:xfrm>
              <a:off x="6663953" y="6711648"/>
              <a:ext cx="909206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850" b="1">
                  <a:solidFill>
                    <a:srgbClr val="C00000"/>
                  </a:solidFill>
                  <a:latin typeface="Yu Gothic Pr6N B" panose="020B0400000000000000" pitchFamily="34" charset="-128"/>
                  <a:ea typeface="Yu Gothic Pr6N B" panose="020B0400000000000000" pitchFamily="34" charset="-128"/>
                </a:rPr>
                <a:t>シャンプー</a:t>
              </a:r>
              <a:endParaRPr lang="en-US" altLang="ja-JP" sz="850" b="1" dirty="0">
                <a:solidFill>
                  <a:srgbClr val="C00000"/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B224CB4A-8E47-CC29-E924-57FD2571D6F9}"/>
                </a:ext>
              </a:extLst>
            </p:cNvPr>
            <p:cNvSpPr txBox="1"/>
            <p:nvPr/>
          </p:nvSpPr>
          <p:spPr>
            <a:xfrm>
              <a:off x="6674266" y="6864994"/>
              <a:ext cx="677095" cy="445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" altLang="ja-JP" sz="850" dirty="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250mL</a:t>
              </a:r>
            </a:p>
            <a:p>
              <a:pPr>
                <a:lnSpc>
                  <a:spcPct val="90000"/>
                </a:lnSpc>
              </a:pPr>
              <a:r>
                <a:rPr lang="en" altLang="ja-JP" sz="850" dirty="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500mL</a:t>
              </a:r>
            </a:p>
            <a:p>
              <a:pPr>
                <a:lnSpc>
                  <a:spcPct val="90000"/>
                </a:lnSpc>
              </a:pPr>
              <a:r>
                <a:rPr lang="en" altLang="ja-JP" sz="850" dirty="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1L</a:t>
              </a:r>
              <a:r>
                <a:rPr lang="ja-JP" altLang="en-US" sz="85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パック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5681822F-6017-1318-0C3B-7F2C10AD49EA}"/>
                </a:ext>
              </a:extLst>
            </p:cNvPr>
            <p:cNvSpPr txBox="1"/>
            <p:nvPr/>
          </p:nvSpPr>
          <p:spPr>
            <a:xfrm>
              <a:off x="7109986" y="6864994"/>
              <a:ext cx="725864" cy="445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altLang="ja-JP" sz="850" dirty="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5,500 </a:t>
              </a:r>
              <a:r>
                <a:rPr lang="ja-JP" altLang="en-US" sz="85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円</a:t>
              </a:r>
            </a:p>
            <a:p>
              <a:pPr algn="r">
                <a:lnSpc>
                  <a:spcPct val="90000"/>
                </a:lnSpc>
              </a:pPr>
              <a:r>
                <a:rPr lang="en-US" altLang="ja-JP" sz="850" dirty="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8,250 </a:t>
              </a:r>
              <a:r>
                <a:rPr lang="ja-JP" altLang="en-US" sz="85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円</a:t>
              </a:r>
            </a:p>
            <a:p>
              <a:pPr algn="r">
                <a:lnSpc>
                  <a:spcPct val="90000"/>
                </a:lnSpc>
              </a:pPr>
              <a:r>
                <a:rPr lang="en-US" altLang="ja-JP" sz="850" dirty="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12,100 </a:t>
              </a:r>
              <a:r>
                <a:rPr lang="ja-JP" altLang="en-US" sz="85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円</a:t>
              </a: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7C79AA7D-3B45-3228-C071-55B852ACF7B5}"/>
              </a:ext>
            </a:extLst>
          </p:cNvPr>
          <p:cNvGrpSpPr/>
          <p:nvPr/>
        </p:nvGrpSpPr>
        <p:grpSpPr>
          <a:xfrm>
            <a:off x="7879101" y="6711648"/>
            <a:ext cx="1353669" cy="598853"/>
            <a:chOff x="6663952" y="6711648"/>
            <a:chExt cx="1353669" cy="598853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5F1B757E-DB64-A64D-98B2-01A002E9E831}"/>
                </a:ext>
              </a:extLst>
            </p:cNvPr>
            <p:cNvSpPr txBox="1"/>
            <p:nvPr/>
          </p:nvSpPr>
          <p:spPr>
            <a:xfrm>
              <a:off x="6663952" y="6711648"/>
              <a:ext cx="135366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850" b="1">
                  <a:solidFill>
                    <a:srgbClr val="C00000"/>
                  </a:solidFill>
                  <a:latin typeface="Yu Gothic Pr6N B" panose="020B0400000000000000" pitchFamily="34" charset="-128"/>
                  <a:ea typeface="Yu Gothic Pr6N B" panose="020B0400000000000000" pitchFamily="34" charset="-128"/>
                </a:rPr>
                <a:t>ヘアトリートメント</a:t>
              </a:r>
              <a:endParaRPr lang="en-US" altLang="ja-JP" sz="850" b="1" dirty="0">
                <a:solidFill>
                  <a:srgbClr val="C00000"/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DB125CDA-3FAD-FB71-BCBA-5739251D69AC}"/>
                </a:ext>
              </a:extLst>
            </p:cNvPr>
            <p:cNvSpPr txBox="1"/>
            <p:nvPr/>
          </p:nvSpPr>
          <p:spPr>
            <a:xfrm>
              <a:off x="6674266" y="6864994"/>
              <a:ext cx="790362" cy="445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" altLang="ja-JP" sz="850" dirty="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250g</a:t>
              </a:r>
            </a:p>
            <a:p>
              <a:pPr>
                <a:lnSpc>
                  <a:spcPct val="90000"/>
                </a:lnSpc>
              </a:pPr>
              <a:r>
                <a:rPr lang="en" altLang="ja-JP" sz="850" dirty="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500g</a:t>
              </a:r>
            </a:p>
            <a:p>
              <a:pPr>
                <a:lnSpc>
                  <a:spcPct val="90000"/>
                </a:lnSpc>
              </a:pPr>
              <a:r>
                <a:rPr lang="en" altLang="ja-JP" sz="850" dirty="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1kg</a:t>
              </a:r>
              <a:r>
                <a:rPr lang="ja-JP" altLang="en-US" sz="85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パック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E71CEB48-8567-AB81-D4C2-EF46893B056C}"/>
                </a:ext>
              </a:extLst>
            </p:cNvPr>
            <p:cNvSpPr txBox="1"/>
            <p:nvPr/>
          </p:nvSpPr>
          <p:spPr>
            <a:xfrm>
              <a:off x="7176781" y="6864994"/>
              <a:ext cx="725864" cy="445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altLang="ja-JP" sz="850" dirty="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6,600 </a:t>
              </a:r>
              <a:r>
                <a:rPr lang="ja-JP" altLang="en-US" sz="85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円</a:t>
              </a:r>
            </a:p>
            <a:p>
              <a:pPr algn="r">
                <a:lnSpc>
                  <a:spcPct val="90000"/>
                </a:lnSpc>
              </a:pPr>
              <a:r>
                <a:rPr lang="en-US" altLang="ja-JP" sz="850" dirty="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9,900 </a:t>
              </a:r>
              <a:r>
                <a:rPr lang="ja-JP" altLang="en-US" sz="85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円</a:t>
              </a:r>
            </a:p>
            <a:p>
              <a:pPr algn="r">
                <a:lnSpc>
                  <a:spcPct val="90000"/>
                </a:lnSpc>
              </a:pPr>
              <a:r>
                <a:rPr lang="en-US" altLang="ja-JP" sz="850" dirty="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14,300 </a:t>
              </a:r>
              <a:r>
                <a:rPr lang="ja-JP" altLang="en-US" sz="85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円</a:t>
              </a: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C1BADE99-3ABC-8B9B-0920-9C58B71507D5}"/>
              </a:ext>
            </a:extLst>
          </p:cNvPr>
          <p:cNvGrpSpPr/>
          <p:nvPr/>
        </p:nvGrpSpPr>
        <p:grpSpPr>
          <a:xfrm>
            <a:off x="9078456" y="6711648"/>
            <a:ext cx="1450502" cy="370328"/>
            <a:chOff x="6663952" y="6711648"/>
            <a:chExt cx="1450502" cy="370328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AE911C24-50D7-1D2C-EF7A-6E054CA7B44D}"/>
                </a:ext>
              </a:extLst>
            </p:cNvPr>
            <p:cNvSpPr txBox="1"/>
            <p:nvPr/>
          </p:nvSpPr>
          <p:spPr>
            <a:xfrm>
              <a:off x="6663952" y="6711648"/>
              <a:ext cx="1450502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850" b="1">
                  <a:solidFill>
                    <a:srgbClr val="C00000"/>
                  </a:solidFill>
                  <a:latin typeface="Yu Gothic Pr6N B" panose="020B0400000000000000" pitchFamily="34" charset="-128"/>
                  <a:ea typeface="Yu Gothic Pr6N B" panose="020B0400000000000000" pitchFamily="34" charset="-128"/>
                </a:rPr>
                <a:t>アドバンスドエッセンス</a:t>
              </a:r>
              <a:endParaRPr lang="en-US" altLang="ja-JP" sz="850" b="1" dirty="0">
                <a:solidFill>
                  <a:srgbClr val="C00000"/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AD4D0638-55B3-248C-79F8-71C0574EA87B}"/>
                </a:ext>
              </a:extLst>
            </p:cNvPr>
            <p:cNvSpPr txBox="1"/>
            <p:nvPr/>
          </p:nvSpPr>
          <p:spPr>
            <a:xfrm>
              <a:off x="6674266" y="6864994"/>
              <a:ext cx="790362" cy="2169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" altLang="ja-JP" sz="850" dirty="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100mL</a:t>
              </a:r>
              <a:endParaRPr lang="ja-JP" altLang="en-US" sz="850">
                <a:latin typeface="Yu Gothic Pr6N M" panose="020B0400000000000000" pitchFamily="34" charset="-128"/>
                <a:ea typeface="Yu Gothic Pr6N M" panose="020B0400000000000000" pitchFamily="34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F07789CF-2CFF-E57D-9870-FB4D8EE2B972}"/>
                </a:ext>
              </a:extLst>
            </p:cNvPr>
            <p:cNvSpPr txBox="1"/>
            <p:nvPr/>
          </p:nvSpPr>
          <p:spPr>
            <a:xfrm>
              <a:off x="7176781" y="6864994"/>
              <a:ext cx="725864" cy="2169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altLang="ja-JP" sz="850" dirty="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5,830 </a:t>
              </a:r>
              <a:r>
                <a:rPr lang="ja-JP" altLang="en-US" sz="85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円</a:t>
              </a:r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AC2C442-B562-8844-2D93-3C3BF0DE8D30}"/>
              </a:ext>
            </a:extLst>
          </p:cNvPr>
          <p:cNvSpPr txBox="1"/>
          <p:nvPr/>
        </p:nvSpPr>
        <p:spPr>
          <a:xfrm>
            <a:off x="8696094" y="7300462"/>
            <a:ext cx="1832864" cy="17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ja-JP" altLang="en-US" sz="600">
                <a:latin typeface="Yu Gothic Pr6N M" panose="020B0400000000000000" pitchFamily="34" charset="-128"/>
                <a:ea typeface="Yu Gothic Pr6N M" panose="020B0400000000000000" pitchFamily="34" charset="-128"/>
              </a:rPr>
              <a:t>＊価格は全て希望小売価格（税込）です</a:t>
            </a:r>
          </a:p>
        </p:txBody>
      </p:sp>
      <p:pic>
        <p:nvPicPr>
          <p:cNvPr id="39" name="図 38" descr="テキスト&#10;&#10;自動的に生成された説明">
            <a:extLst>
              <a:ext uri="{FF2B5EF4-FFF2-40B4-BE49-F238E27FC236}">
                <a16:creationId xmlns:a16="http://schemas.microsoft.com/office/drawing/2014/main" id="{13E1B07A-4C10-1DC3-697A-095548345E0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649" y="5187573"/>
            <a:ext cx="3708400" cy="2387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CBFAF0-351F-37A7-B68D-970FDDB81DF4}"/>
              </a:ext>
            </a:extLst>
          </p:cNvPr>
          <p:cNvSpPr txBox="1"/>
          <p:nvPr/>
        </p:nvSpPr>
        <p:spPr>
          <a:xfrm>
            <a:off x="7847278" y="5625312"/>
            <a:ext cx="221982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500" b="1" spc="200" dirty="0">
                <a:latin typeface="Yu Gothic Pr6N B" panose="020B0400000000000000" pitchFamily="34" charset="-128"/>
                <a:ea typeface="Yu Gothic Pr6N B" panose="020B0400000000000000" pitchFamily="34" charset="-128"/>
              </a:rPr>
              <a:t>¥0,000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60AF34-CC31-03CB-D787-CDAFFDA5B2B3}"/>
              </a:ext>
            </a:extLst>
          </p:cNvPr>
          <p:cNvSpPr txBox="1"/>
          <p:nvPr/>
        </p:nvSpPr>
        <p:spPr>
          <a:xfrm>
            <a:off x="9777412" y="6017727"/>
            <a:ext cx="9092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Yu Gothic Pr6N M" panose="020B0400000000000000" pitchFamily="34" charset="-128"/>
                <a:ea typeface="Yu Gothic Pr6N M" panose="020B0400000000000000" pitchFamily="34" charset="-128"/>
              </a:rPr>
              <a:t>（税込）</a:t>
            </a:r>
          </a:p>
        </p:txBody>
      </p:sp>
    </p:spTree>
    <p:extLst>
      <p:ext uri="{BB962C8B-B14F-4D97-AF65-F5344CB8AC3E}">
        <p14:creationId xmlns:p14="http://schemas.microsoft.com/office/powerpoint/2010/main" val="52810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654F0A68-00EA-601B-2004-41A69AF20D73}"/>
              </a:ext>
            </a:extLst>
          </p:cNvPr>
          <p:cNvGrpSpPr/>
          <p:nvPr/>
        </p:nvGrpSpPr>
        <p:grpSpPr>
          <a:xfrm>
            <a:off x="5556" y="594273"/>
            <a:ext cx="10692000" cy="1156922"/>
            <a:chOff x="5556" y="594273"/>
            <a:chExt cx="10692000" cy="1156922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43308E80-CAF0-073A-5BEE-B8957981F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6" y="594273"/>
              <a:ext cx="10692000" cy="1156922"/>
            </a:xfrm>
            <a:prstGeom prst="rect">
              <a:avLst/>
            </a:prstGeom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FFFC9E6D-3F60-ED7A-EFE4-2E36A6206AAF}"/>
                </a:ext>
              </a:extLst>
            </p:cNvPr>
            <p:cNvSpPr txBox="1"/>
            <p:nvPr/>
          </p:nvSpPr>
          <p:spPr>
            <a:xfrm>
              <a:off x="2672280" y="1056675"/>
              <a:ext cx="2284033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500" b="1">
                  <a:solidFill>
                    <a:schemeClr val="bg2">
                      <a:lumMod val="10000"/>
                    </a:schemeClr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¥8,800 〜 ¥11,00</a:t>
              </a:r>
              <a:r>
                <a:rPr lang="ja-JP" altLang="en-US" sz="1500" b="1" spc="-300">
                  <a:solidFill>
                    <a:schemeClr val="bg2">
                      <a:lumMod val="10000"/>
                    </a:schemeClr>
                  </a:solidFill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0</a:t>
              </a:r>
              <a:r>
                <a:rPr lang="ja-JP" altLang="en-US" sz="700">
                  <a:solidFill>
                    <a:schemeClr val="bg2">
                      <a:lumMod val="10000"/>
                    </a:schemeClr>
                  </a:solidFill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（税込）</a:t>
              </a: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3892E146-9561-84B5-8C6E-D6BACC8DDAD1}"/>
              </a:ext>
            </a:extLst>
          </p:cNvPr>
          <p:cNvGrpSpPr/>
          <p:nvPr/>
        </p:nvGrpSpPr>
        <p:grpSpPr>
          <a:xfrm>
            <a:off x="0" y="1758175"/>
            <a:ext cx="10697556" cy="1154338"/>
            <a:chOff x="0" y="1758175"/>
            <a:chExt cx="10697556" cy="1154338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86FA5EA6-6E7B-55C5-FCCF-CF2343957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758175"/>
              <a:ext cx="10697556" cy="1154338"/>
            </a:xfrm>
            <a:prstGeom prst="rect">
              <a:avLst/>
            </a:prstGeom>
          </p:spPr>
        </p:pic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599A258C-9844-195E-B75D-985ABE86C1EE}"/>
                </a:ext>
              </a:extLst>
            </p:cNvPr>
            <p:cNvSpPr txBox="1"/>
            <p:nvPr/>
          </p:nvSpPr>
          <p:spPr>
            <a:xfrm>
              <a:off x="2690170" y="2203988"/>
              <a:ext cx="2284033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¥7,700 〜 ¥8,80</a:t>
              </a:r>
              <a:r>
                <a:rPr lang="en-US" altLang="ja-JP" sz="1500" b="1" spc="-300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0</a:t>
              </a:r>
              <a:r>
                <a:rPr lang="ja-JP" altLang="en-US" sz="700" dirty="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（税込）</a:t>
              </a: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15D85BE7-8EC8-8691-163B-080C30A2DF0B}"/>
              </a:ext>
            </a:extLst>
          </p:cNvPr>
          <p:cNvGrpSpPr/>
          <p:nvPr/>
        </p:nvGrpSpPr>
        <p:grpSpPr>
          <a:xfrm>
            <a:off x="-3871" y="5226447"/>
            <a:ext cx="10692000" cy="1165354"/>
            <a:chOff x="-3871" y="5235874"/>
            <a:chExt cx="10692000" cy="1165354"/>
          </a:xfrm>
        </p:grpSpPr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253AD2B6-9E64-827F-A692-613557AC6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871" y="5235874"/>
              <a:ext cx="10692000" cy="1165354"/>
            </a:xfrm>
            <a:prstGeom prst="rect">
              <a:avLst/>
            </a:prstGeom>
          </p:spPr>
        </p:pic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E9027A3C-ED86-1F7B-8920-24A637034936}"/>
                </a:ext>
              </a:extLst>
            </p:cNvPr>
            <p:cNvSpPr txBox="1"/>
            <p:nvPr/>
          </p:nvSpPr>
          <p:spPr>
            <a:xfrm>
              <a:off x="2672280" y="5884051"/>
              <a:ext cx="2284033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¥5,500 〜 ¥6,60</a:t>
              </a:r>
              <a:r>
                <a:rPr lang="en-US" altLang="ja-JP" sz="1500" b="1" spc="-300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0</a:t>
              </a:r>
              <a:r>
                <a:rPr lang="ja-JP" altLang="en-US" sz="700" dirty="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（税込）</a:t>
              </a: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0380300C-9234-AD78-7D63-FF3AF6675C1C}"/>
              </a:ext>
            </a:extLst>
          </p:cNvPr>
          <p:cNvGrpSpPr/>
          <p:nvPr/>
        </p:nvGrpSpPr>
        <p:grpSpPr>
          <a:xfrm>
            <a:off x="-1094" y="2906541"/>
            <a:ext cx="10692000" cy="1159561"/>
            <a:chOff x="-1094" y="2906541"/>
            <a:chExt cx="10692000" cy="1159561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9589C219-7EF2-0A78-0C1A-7B98C876C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" y="2906541"/>
              <a:ext cx="10692000" cy="1159561"/>
            </a:xfrm>
            <a:prstGeom prst="rect">
              <a:avLst/>
            </a:pr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AF1AF3EF-A988-6C61-1549-4330CA3E80D6}"/>
                </a:ext>
              </a:extLst>
            </p:cNvPr>
            <p:cNvSpPr txBox="1"/>
            <p:nvPr/>
          </p:nvSpPr>
          <p:spPr>
            <a:xfrm>
              <a:off x="2672280" y="3535726"/>
              <a:ext cx="2284033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¥6,600 〜 ¥7,70</a:t>
              </a:r>
              <a:r>
                <a:rPr lang="en-US" altLang="ja-JP" sz="1500" b="1" spc="-300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0</a:t>
              </a:r>
              <a:r>
                <a:rPr lang="ja-JP" altLang="en-US" sz="700" dirty="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（税込）</a:t>
              </a: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F32DB5D5-2977-5FB8-F5B1-C88E3BDED44F}"/>
              </a:ext>
            </a:extLst>
          </p:cNvPr>
          <p:cNvGrpSpPr/>
          <p:nvPr/>
        </p:nvGrpSpPr>
        <p:grpSpPr>
          <a:xfrm>
            <a:off x="0" y="4060377"/>
            <a:ext cx="10692000" cy="1155547"/>
            <a:chOff x="0" y="4060377"/>
            <a:chExt cx="10692000" cy="1155547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A254E2B5-14EF-A958-CE93-57C87F8A9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060377"/>
              <a:ext cx="10692000" cy="1155547"/>
            </a:xfrm>
            <a:prstGeom prst="rect">
              <a:avLst/>
            </a:prstGeom>
          </p:spPr>
        </p:pic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D4BACC7E-494B-D404-AFA1-72F6E2C4171A}"/>
                </a:ext>
              </a:extLst>
            </p:cNvPr>
            <p:cNvSpPr txBox="1"/>
            <p:nvPr/>
          </p:nvSpPr>
          <p:spPr>
            <a:xfrm>
              <a:off x="2672280" y="4524920"/>
              <a:ext cx="2284033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¥5,500 〜 ¥6,60</a:t>
              </a:r>
              <a:r>
                <a:rPr lang="en-US" altLang="ja-JP" sz="1500" b="1" spc="-300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0</a:t>
              </a:r>
              <a:r>
                <a:rPr lang="ja-JP" altLang="en-US" sz="700" dirty="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（税込）</a:t>
              </a: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05495FE3-737C-6B41-AB3B-10A4EDA4DB83}"/>
              </a:ext>
            </a:extLst>
          </p:cNvPr>
          <p:cNvGrpSpPr/>
          <p:nvPr/>
        </p:nvGrpSpPr>
        <p:grpSpPr>
          <a:xfrm>
            <a:off x="0" y="6372241"/>
            <a:ext cx="10692000" cy="1195063"/>
            <a:chOff x="0" y="6372241"/>
            <a:chExt cx="10692000" cy="1195063"/>
          </a:xfrm>
        </p:grpSpPr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EF131BD9-4FBA-FDC0-4357-713724EDC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2241"/>
              <a:ext cx="10692000" cy="1195063"/>
            </a:xfrm>
            <a:prstGeom prst="rect">
              <a:avLst/>
            </a:prstGeom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E9F1F9CF-37FD-8025-9AC1-21A34A0B72E7}"/>
                </a:ext>
              </a:extLst>
            </p:cNvPr>
            <p:cNvSpPr txBox="1"/>
            <p:nvPr/>
          </p:nvSpPr>
          <p:spPr>
            <a:xfrm>
              <a:off x="2666724" y="6852209"/>
              <a:ext cx="2284033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¥4,400 〜 ¥5,50</a:t>
              </a:r>
              <a:r>
                <a:rPr lang="en-US" altLang="ja-JP" sz="1500" b="1" spc="-300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0</a:t>
              </a:r>
              <a:r>
                <a:rPr lang="ja-JP" altLang="en-US" sz="700" dirty="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（税込）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88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993E22A-5468-3062-1752-B3B4045EE8A6}"/>
              </a:ext>
            </a:extLst>
          </p:cNvPr>
          <p:cNvGrpSpPr/>
          <p:nvPr/>
        </p:nvGrpSpPr>
        <p:grpSpPr>
          <a:xfrm>
            <a:off x="-2140" y="1245358"/>
            <a:ext cx="10692000" cy="2126902"/>
            <a:chOff x="-2140" y="1245358"/>
            <a:chExt cx="10692000" cy="2126902"/>
          </a:xfrm>
        </p:grpSpPr>
        <p:pic>
          <p:nvPicPr>
            <p:cNvPr id="19" name="図 18" descr="ダイアグラム が含まれている画像&#10;&#10;自動的に生成された説明">
              <a:extLst>
                <a:ext uri="{FF2B5EF4-FFF2-40B4-BE49-F238E27FC236}">
                  <a16:creationId xmlns:a16="http://schemas.microsoft.com/office/drawing/2014/main" id="{4162856D-F3BF-AAFE-0648-A615010DA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140" y="1245358"/>
              <a:ext cx="10692000" cy="2126902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F5903E2-8960-52B8-15CE-22D34CE13FDF}"/>
                </a:ext>
              </a:extLst>
            </p:cNvPr>
            <p:cNvSpPr txBox="1"/>
            <p:nvPr/>
          </p:nvSpPr>
          <p:spPr>
            <a:xfrm>
              <a:off x="2293457" y="1816639"/>
              <a:ext cx="2304669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7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¥</a:t>
              </a:r>
              <a:r>
                <a:rPr lang="en-US" altLang="ja-JP" sz="17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7</a:t>
              </a:r>
              <a:r>
                <a:rPr lang="ja-JP" altLang="en-US" sz="17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,</a:t>
              </a:r>
              <a:r>
                <a:rPr lang="en-US" altLang="ja-JP" sz="17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7</a:t>
              </a:r>
              <a:r>
                <a:rPr lang="ja-JP" altLang="en-US" sz="17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00 〜 ¥</a:t>
              </a:r>
              <a:r>
                <a:rPr lang="en-US" altLang="ja-JP" sz="17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8</a:t>
              </a:r>
              <a:r>
                <a:rPr lang="ja-JP" altLang="en-US" sz="17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,</a:t>
              </a:r>
              <a:r>
                <a:rPr lang="en-US" altLang="ja-JP" sz="17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8</a:t>
              </a:r>
              <a:r>
                <a:rPr lang="ja-JP" altLang="en-US" sz="17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0</a:t>
              </a:r>
              <a:r>
                <a:rPr lang="ja-JP" altLang="en-US" sz="1700" b="1" spc="-300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0</a:t>
              </a:r>
              <a:r>
                <a:rPr lang="ja-JP" altLang="en-US" sz="700" dirty="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（税込）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313E967-6DA5-AA41-1CB6-FC39AF79D613}"/>
              </a:ext>
            </a:extLst>
          </p:cNvPr>
          <p:cNvGrpSpPr/>
          <p:nvPr/>
        </p:nvGrpSpPr>
        <p:grpSpPr>
          <a:xfrm>
            <a:off x="-2140" y="3372260"/>
            <a:ext cx="10692000" cy="2090321"/>
            <a:chOff x="-2140" y="3372260"/>
            <a:chExt cx="10692000" cy="2090321"/>
          </a:xfrm>
        </p:grpSpPr>
        <p:pic>
          <p:nvPicPr>
            <p:cNvPr id="12" name="図 11" descr="ダイアグラム&#10;&#10;低い精度で自動的に生成された説明">
              <a:extLst>
                <a:ext uri="{FF2B5EF4-FFF2-40B4-BE49-F238E27FC236}">
                  <a16:creationId xmlns:a16="http://schemas.microsoft.com/office/drawing/2014/main" id="{D9845351-DC92-35BE-050F-E4FA38745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140" y="3372260"/>
              <a:ext cx="10692000" cy="2090321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056FB111-CBDC-CC68-F115-F6DDF00F279B}"/>
                </a:ext>
              </a:extLst>
            </p:cNvPr>
            <p:cNvSpPr txBox="1"/>
            <p:nvPr/>
          </p:nvSpPr>
          <p:spPr>
            <a:xfrm>
              <a:off x="2293457" y="3900671"/>
              <a:ext cx="2304669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700" b="1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¥</a:t>
              </a:r>
              <a:r>
                <a:rPr lang="en-US" altLang="ja-JP" sz="17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6</a:t>
              </a:r>
              <a:r>
                <a:rPr lang="ja-JP" altLang="en-US" sz="1700" b="1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,</a:t>
              </a:r>
              <a:r>
                <a:rPr lang="en-US" altLang="ja-JP" sz="17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6</a:t>
              </a:r>
              <a:r>
                <a:rPr lang="ja-JP" altLang="en-US" sz="1700" b="1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00 〜 ¥</a:t>
              </a:r>
              <a:r>
                <a:rPr lang="en-US" altLang="ja-JP" sz="17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7</a:t>
              </a:r>
              <a:r>
                <a:rPr lang="ja-JP" altLang="en-US" sz="1700" b="1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,</a:t>
              </a:r>
              <a:r>
                <a:rPr lang="en-US" altLang="ja-JP" sz="17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7</a:t>
              </a:r>
              <a:r>
                <a:rPr lang="ja-JP" altLang="en-US" sz="1700" b="1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0</a:t>
              </a:r>
              <a:r>
                <a:rPr lang="ja-JP" altLang="en-US" sz="1700" b="1" spc="-30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0</a:t>
              </a:r>
              <a:r>
                <a:rPr lang="ja-JP" altLang="en-US" sz="70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（税込）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AE524A22-72BF-AEE0-BAB6-BF1D0F2959B3}"/>
              </a:ext>
            </a:extLst>
          </p:cNvPr>
          <p:cNvGrpSpPr/>
          <p:nvPr/>
        </p:nvGrpSpPr>
        <p:grpSpPr>
          <a:xfrm>
            <a:off x="-2140" y="5469354"/>
            <a:ext cx="10692000" cy="2090321"/>
            <a:chOff x="-2140" y="5469354"/>
            <a:chExt cx="10692000" cy="2090321"/>
          </a:xfrm>
        </p:grpSpPr>
        <p:pic>
          <p:nvPicPr>
            <p:cNvPr id="11" name="図 10" descr="ダイアグラム が含まれている画像&#10;&#10;自動的に生成された説明">
              <a:extLst>
                <a:ext uri="{FF2B5EF4-FFF2-40B4-BE49-F238E27FC236}">
                  <a16:creationId xmlns:a16="http://schemas.microsoft.com/office/drawing/2014/main" id="{24DBBF7E-55E0-CF92-4468-9F5396314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140" y="5469354"/>
              <a:ext cx="10692000" cy="2090321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AE3403D-2D4F-2D06-E899-D1C951CE3A65}"/>
                </a:ext>
              </a:extLst>
            </p:cNvPr>
            <p:cNvSpPr txBox="1"/>
            <p:nvPr/>
          </p:nvSpPr>
          <p:spPr>
            <a:xfrm>
              <a:off x="2293457" y="6011800"/>
              <a:ext cx="2304669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700" b="1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¥</a:t>
              </a:r>
              <a:r>
                <a:rPr lang="en-US" altLang="ja-JP" sz="17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5</a:t>
              </a:r>
              <a:r>
                <a:rPr lang="ja-JP" altLang="en-US" sz="1700" b="1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,</a:t>
              </a:r>
              <a:r>
                <a:rPr lang="en-US" altLang="ja-JP" sz="17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5</a:t>
              </a:r>
              <a:r>
                <a:rPr lang="ja-JP" altLang="en-US" sz="1700" b="1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00 〜 ¥</a:t>
              </a:r>
              <a:r>
                <a:rPr lang="en-US" altLang="ja-JP" sz="17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6</a:t>
              </a:r>
              <a:r>
                <a:rPr lang="ja-JP" altLang="en-US" sz="1700" b="1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,</a:t>
              </a:r>
              <a:r>
                <a:rPr lang="en-US" altLang="ja-JP" sz="1700" b="1" dirty="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6</a:t>
              </a:r>
              <a:r>
                <a:rPr lang="ja-JP" altLang="en-US" sz="1700" b="1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0</a:t>
              </a:r>
              <a:r>
                <a:rPr lang="ja-JP" altLang="en-US" sz="1700" b="1" spc="-300">
                  <a:latin typeface="Yu Gothic Pr6N D" panose="020B0400000000000000" pitchFamily="34" charset="-128"/>
                  <a:ea typeface="Yu Gothic Pr6N D" panose="020B0400000000000000" pitchFamily="34" charset="-128"/>
                </a:rPr>
                <a:t>0</a:t>
              </a:r>
              <a:r>
                <a:rPr lang="ja-JP" altLang="en-US" sz="700">
                  <a:latin typeface="Yu Gothic Pr6N M" panose="020B0400000000000000" pitchFamily="34" charset="-128"/>
                  <a:ea typeface="Yu Gothic Pr6N M" panose="020B0400000000000000" pitchFamily="34" charset="-128"/>
                </a:rPr>
                <a:t>（税込）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93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243A216C-4D2C-67BE-9B27-B7918B186A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63" y="647292"/>
            <a:ext cx="3225800" cy="1092200"/>
          </a:xfrm>
          <a:prstGeom prst="rect">
            <a:avLst/>
          </a:prstGeom>
        </p:spPr>
      </p:pic>
      <p:pic>
        <p:nvPicPr>
          <p:cNvPr id="4" name="図 3" descr="タイムライン&#10;&#10;自動的に生成された説明">
            <a:extLst>
              <a:ext uri="{FF2B5EF4-FFF2-40B4-BE49-F238E27FC236}">
                <a16:creationId xmlns:a16="http://schemas.microsoft.com/office/drawing/2014/main" id="{C6C3B87E-62AA-095D-AD19-A035FD9AFB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26" y="975133"/>
            <a:ext cx="9993600" cy="62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06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132</Words>
  <Application>Microsoft Office PowerPoint</Application>
  <PresentationFormat>ユーザー設定</PresentationFormat>
  <Paragraphs>30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Yu Gothic Pr6N B</vt:lpstr>
      <vt:lpstr>Yu Gothic Pr6N D</vt:lpstr>
      <vt:lpstr>Yu Gothic Pr6N M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Takaoka Akane (高岡 亜加根)</dc:creator>
  <cp:lastModifiedBy>Kodama Hiroyuki (児玉 洋幸)</cp:lastModifiedBy>
  <cp:revision>13</cp:revision>
  <dcterms:created xsi:type="dcterms:W3CDTF">2024-11-25T04:39:49Z</dcterms:created>
  <dcterms:modified xsi:type="dcterms:W3CDTF">2024-11-27T01:56:40Z</dcterms:modified>
</cp:coreProperties>
</file>